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4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A2B5F-297E-4D31-B2EA-3ABF819BC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63680B-8E32-49DF-BE2C-D89535D79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741A0F-EDCD-4E6E-8D7A-BD572F667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311D67-AFA9-4A4C-A54E-994C9A4F7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19E03-4C7F-4646-9BFE-FECCC81D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521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F8082-41A1-4472-A472-D2E8BDEA4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613DE-6D86-4C6D-9B19-977AECAE4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43478-75A5-41F6-9D6A-7A903E91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90A0B-B590-4341-9729-3039535CA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2392E7-02DA-4FBE-B046-ACBECF842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08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B2526-1447-4523-AEE9-6AA93E74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DC7D7C-F26F-4756-9B70-E7C029142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7DB2A-9DC2-4E1C-9ADF-D8733081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3AF44-408D-406B-8A5B-7AC03D25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F91F2-E0CC-44D7-9310-80FB324D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0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77C85-C0DB-492C-B092-E6B83D2F7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DBCF6-D8CB-4A44-9741-D37A58739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D02358-C2ED-430F-8473-234BA4C77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377AAB-FA5D-4FED-8BCB-CE0F38825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919A55-12C4-47EF-8479-DB8C4BE40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4D1BA0-2EA5-44B0-95E8-513C4CC6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5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2D6A5-B251-40E4-89A2-51CE243AA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14DAEB-DB34-4DB4-B3BF-052B63D77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47F031-6EC9-4D57-B63A-86AD38BBC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68E397-102B-4401-AFDB-4E1C897B5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EA3D9E-41B8-4428-B9EA-61E740948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6BDB05-77AA-49D9-99D7-0A3ABCF58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A533FE-5523-415B-8C5F-D81DA1AE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1EF041-FC02-4596-BBE0-44733BE4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34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C03AD-5815-4825-B01E-5925C34E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5BA218-1D80-47B9-B401-833696EA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4986A7-1B70-4020-B56F-3BFB7004C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EFB51B-365F-41D4-AADD-CDBCB9EC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6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84519E-9300-4396-9B2A-875B5E9D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9F9DCF-BDEB-4B17-BFB0-F891D94FE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C46BD1-13C3-405D-98FA-8B9EF4A8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7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85F08-E9B2-4CCB-A3D7-332BBB47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886C0C-AE9B-476B-9F8C-9E0874642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DB4795-83CA-47ED-B5A5-C382236AE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7474E8-3039-42A3-9BA1-26F8CD9A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075B96-BF42-46A3-9874-D0E4E36E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B3B0A8-0680-41F9-8634-E8C5A112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94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610D2-AC72-4801-B2C9-EBA0C543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4F7D17-E844-4D61-AE13-8A33B6C514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25A01B-864E-4E80-BB92-61A87F660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D54129-198F-4E84-8690-7280D61A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C8FCF6-E1E5-451F-9441-45DE3FA9E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9C37F7-1BF4-4A4A-B323-38B3D395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23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67772-CFF7-4A57-82D1-BDA51082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6E2F9B-D1A9-4CF8-91DD-2245C4DED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AEDB81-12A6-4D0C-81CF-4E0F6F05E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7B9A1-E1BC-48A9-A7D0-768B40C68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A8A353-B60A-44C0-9EAC-A98C6A30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5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40BABF-20A0-49A8-A8FE-CCDD35858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9ADC1B-8313-4CC9-A460-2A2BB84C5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94DDD1-D3F1-4813-993D-A1FAB1DB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85A415-7E68-454E-A5DB-4DB935398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B71163-FEB0-45AA-8C26-3C49FD6D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9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075D1-0532-4712-AC94-A3E1B865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C01344-E46D-4A0A-A840-92E03A9E6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55C60E-F7A6-4100-A81D-228BF91E7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2631-56D4-4B95-A5CE-F106C3518224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8CAE7D-A76C-4F64-BACF-5E947A562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55D175-6BF7-44AA-AED5-682D0FCA8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90B97-C3C2-4572-87EE-D1375939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4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ranslate.google.k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31887-5AB5-48A3-8605-523DAA7D5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4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</a:t>
            </a:r>
            <a:r>
              <a:rPr lang="ru-RU" sz="4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</a:t>
            </a:r>
            <a:r>
              <a:rPr lang="ru-RU" sz="4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жіктеу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A103BD-3F04-4548-8A93-085070528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0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20E8380-A194-40E5-8964-D7A7D19F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kk-KZ" sz="3200" dirty="0">
                <a:latin typeface="Times New Roman" panose="02020603050405020304" pitchFamily="18" charset="0"/>
              </a:rPr>
              <a:t>Қ</a:t>
            </a:r>
            <a:r>
              <a:rPr lang="ru-RU" sz="3200" dirty="0" err="1">
                <a:latin typeface="Times New Roman" panose="02020603050405020304" pitchFamily="18" charset="0"/>
              </a:rPr>
              <a:t>ол</a:t>
            </a:r>
            <a:r>
              <a:rPr lang="ru-RU" sz="3200" dirty="0"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</a:rPr>
              <a:t>жетімділігіне</a:t>
            </a:r>
            <a:r>
              <a:rPr lang="ru-RU" sz="3200" dirty="0"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</a:rPr>
              <a:t>байласты</a:t>
            </a:r>
            <a:r>
              <a:rPr lang="ru-RU" sz="3200" dirty="0"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</a:rPr>
              <a:t>көлік</a:t>
            </a:r>
            <a:r>
              <a:rPr lang="ru-RU" sz="3200" dirty="0"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</a:rPr>
              <a:t>инфраструктурасы</a:t>
            </a:r>
            <a:r>
              <a:rPr lang="ru-RU" sz="3200" dirty="0"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</a:rPr>
              <a:t>екіге</a:t>
            </a:r>
            <a:r>
              <a:rPr lang="ru-RU" sz="3200" dirty="0"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</a:rPr>
              <a:t>бөлінеді</a:t>
            </a:r>
            <a:r>
              <a:rPr lang="ru-RU" sz="3200" dirty="0">
                <a:latin typeface="Times New Roman" panose="02020603050405020304" pitchFamily="18" charset="0"/>
              </a:rPr>
              <a:t>: </a:t>
            </a:r>
            <a:endParaRPr lang="ru-RU" sz="6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06E4489-8889-43A4-9DD2-2A88B893B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пайдаланудағы</a:t>
            </a:r>
            <a:r>
              <a:rPr lang="ru-RU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нфрақұрылым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67A953-9F2B-4F21-BB8C-1A8EC9E38E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шектелмеген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қозғалысына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4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D8D48B8-3E94-4279-8293-C262CADAD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пайдаланудағы</a:t>
            </a:r>
            <a:r>
              <a:rPr lang="ru-RU" sz="3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нфрақұрылым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AC33D3C-A4AD-409F-95E9-32FEDF969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63381" y="2505075"/>
            <a:ext cx="5692007" cy="3684588"/>
          </a:xfrm>
        </p:spPr>
        <p:txBody>
          <a:bodyPr>
            <a:noAutofit/>
          </a:bodyPr>
          <a:lstStyle/>
          <a:p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биліктің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әкімшіліктердің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құралымдардың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өкімдік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меншігіндегі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иелігіндегі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пайдалануындағы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мұқтаждарын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мұқтаждарды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пайдаланатын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62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DC167-EDBD-4779-8DEF-7307844F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8359"/>
          </a:xfrm>
        </p:spPr>
        <p:txBody>
          <a:bodyPr>
            <a:normAutofit/>
          </a:bodyPr>
          <a:lstStyle/>
          <a:p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объектілерінің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жекеменшіктігіне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федералды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бөлуге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F27485-256D-440C-93B7-A020BCDBC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2761"/>
            <a:ext cx="10515600" cy="399420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федералды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басқарады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мүлкі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биліктің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басқарады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меншігіндегі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28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2706E13-3106-4035-B78A-7FBB282B63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6412" y="648929"/>
            <a:ext cx="10471356" cy="5560142"/>
          </a:xfrm>
        </p:spPr>
        <p:txBody>
          <a:bodyPr/>
          <a:lstStyle/>
          <a:p>
            <a:pPr marL="0" indent="0">
              <a:buNone/>
            </a:pP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теміржол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теңіз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су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өзен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автомобильді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әуе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</a:p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құбыр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2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E5753-BF19-406D-A0B1-8673A977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Autofit/>
          </a:bodyPr>
          <a:lstStyle/>
          <a:p>
            <a:pPr algn="just"/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объектілерге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қозғалысқа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құрылыстарға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бөлуге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1E9F8F-0700-496E-831B-60D4AFF76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90006" cy="5194607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теміржолдар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автомобиль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трамвай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каналдар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кеме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фарватерлері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қызметтерінің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жол-пайдалану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дистанциялары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энергетикалық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Күштік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Тартымдық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қосалқы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станциялар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қазандықтар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б.)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жолдарында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sz="18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</a:b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объектілеріне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навигация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сымды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сымсыз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шеткері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Қозғалысқа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терминалдары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автобус,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теміржол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теңіз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өзен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вокзалдары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станциялары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әуежайлар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көлік-ауысып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отыру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тораптары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терминалдары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көлік-логистикалық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кешендер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08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D40F1-4C45-4409-A6BB-0D1128A6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24114"/>
          </a:xfrm>
        </p:spPr>
        <p:txBody>
          <a:bodyPr>
            <a:normAutofit/>
          </a:bodyPr>
          <a:lstStyle/>
          <a:p>
            <a:r>
              <a:rPr lang="ru-RU" sz="4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97E56F-6FC6-4614-95FE-FD9827F4E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7005"/>
            <a:ext cx="10515600" cy="3949957"/>
          </a:xfrm>
        </p:spPr>
        <p:txBody>
          <a:bodyPr>
            <a:normAutofit/>
          </a:bodyPr>
          <a:lstStyle/>
          <a:p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қатысушыларына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жүктерді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949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450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Көлік инфрақұрылымы объектілерін жіктеу </vt:lpstr>
      <vt:lpstr>Қол жетімділігіне байласты көлік инфраструктурасы екіге бөлінеді: </vt:lpstr>
      <vt:lpstr>Көлік инфрақұрылымы объектілерінің жекеменшіктігіне  байланысты, мемлекеттік (федералды), аймақтық (аумақтық), муниципалды және жеке деп бөлуге болады.</vt:lpstr>
      <vt:lpstr>Презентация PowerPoint</vt:lpstr>
      <vt:lpstr>Көлік инфрақұрылымының объектілері көлік жұмысын орындау процесінде әртүрлі функцияларды орындайды және оларды қатынас жолдарына, технологиялық объектілерге, қозғалысты басқару құралдарының объектілеріне, қозғалысқа қатысушыларға қызмет көрсететін ғимараттар мен құрылыстарға бөлуге болады.</vt:lpstr>
      <vt:lpstr>Көлік инфрақұрылымының мақсаты және оның сипаттамасы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объектов транспортной инфраструктуры</dc:title>
  <dc:creator>ABakirbaeva@outlook.com</dc:creator>
  <cp:lastModifiedBy>ABakirbaeva@outlook.com</cp:lastModifiedBy>
  <cp:revision>3</cp:revision>
  <dcterms:created xsi:type="dcterms:W3CDTF">2022-02-07T14:43:29Z</dcterms:created>
  <dcterms:modified xsi:type="dcterms:W3CDTF">2022-02-07T16:00:27Z</dcterms:modified>
</cp:coreProperties>
</file>